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6.png" ContentType="image/png"/>
  <Override PartName="/ppt/media/image7.jpeg" ContentType="image/jpeg"/>
  <Override PartName="/ppt/media/image8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D551F76-93F1-4875-8E11-F85CBB54B4B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BC31B5-2F9A-4FBF-B7FB-17BB335D71D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2200" cy="6849720"/>
          </a:xfrm>
          <a:prstGeom prst="rect">
            <a:avLst/>
          </a:prstGeom>
          <a:ln w="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9520" cy="146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9000" cy="43851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</a:t>
            </a:r>
            <a:r>
              <a:rPr b="0" lang="en-US" sz="3200" spc="-1" strike="noStrike">
                <a:latin typeface="Arial"/>
              </a:rPr>
              <a:t>numbered pages, put it in the box on </a:t>
            </a:r>
            <a:r>
              <a:rPr b="0" lang="en-US" sz="3200" spc="-1" strike="noStrike">
                <a:latin typeface="Arial"/>
              </a:rPr>
              <a:t>YOUR LEFT; if you wrote on any back </a:t>
            </a:r>
            <a:r>
              <a:rPr b="0" lang="en-US" sz="3200" spc="-1" strike="noStrike">
                <a:latin typeface="Arial"/>
              </a:rPr>
              <a:t>sides or on scratch paper, put it in the box </a:t>
            </a:r>
            <a:r>
              <a:rPr b="0" lang="en-US" sz="3200" spc="-1" strike="noStrike">
                <a:latin typeface="Arial"/>
              </a:rPr>
              <a:t>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</a:t>
            </a:r>
            <a:r>
              <a:rPr b="0" lang="en-US" sz="4000" spc="-1" strike="noStrike">
                <a:latin typeface="Arial"/>
              </a:rPr>
              <a:t>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60" y="572040"/>
            <a:ext cx="9142200" cy="514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42383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2024-02-22T10:00:08Z</dcterms:modified>
  <cp:revision>326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